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6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66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C7361-29C0-4AB7-B980-5558D451890D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0DB0D-ADDE-4C06-9899-F996C7FB39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0DB0D-ADDE-4C06-9899-F996C7FB390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0DB0D-ADDE-4C06-9899-F996C7FB390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 trokut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u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Prostoru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Prostoru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ni povez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Š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Š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Prostoručn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kutni trokut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avni povez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Š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učn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Prostoručn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kutni troku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avni povez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B48C8F-8E6E-4F70-ADF6-3B9E8257CFA5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84C1893-195B-4F19-91C1-A5948555CB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amida\Desktop\P!nk%20-%20Just%20Give%20Me%20A%20Reason%20ft.%20Nate%20Ruess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>
                <a:latin typeface="Aharoni" pitchFamily="2" charset="-79"/>
                <a:cs typeface="Aharoni" pitchFamily="2" charset="-79"/>
              </a:rPr>
              <a:t>Od kolijevke pa do groba najljepše je đačko doba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hr-HR" sz="4000" dirty="0" smtClean="0">
                <a:latin typeface="Aharoni" pitchFamily="2" charset="-79"/>
                <a:cs typeface="Aharoni" pitchFamily="2" charset="-79"/>
              </a:rPr>
              <a:t>8. a i 8. b</a:t>
            </a:r>
          </a:p>
          <a:p>
            <a:r>
              <a:rPr lang="hr-HR" sz="4000" dirty="0" smtClean="0">
                <a:latin typeface="Aharoni" pitchFamily="2" charset="-79"/>
                <a:cs typeface="Aharoni" pitchFamily="2" charset="-79"/>
              </a:rPr>
              <a:t>A sad ADIO….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P!nk - Just Give Me A Reason ft. Nate Rues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685800"/>
            <a:ext cx="7653528" cy="5541264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 smtClean="0"/>
              <a:t>Anamarija Gulin</a:t>
            </a:r>
            <a:endParaRPr lang="en-US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aobljeni pravokutni oblačić 6"/>
          <p:cNvSpPr/>
          <p:nvPr/>
        </p:nvSpPr>
        <p:spPr>
          <a:xfrm>
            <a:off x="1295400" y="1371600"/>
            <a:ext cx="914400" cy="612648"/>
          </a:xfrm>
          <a:prstGeom prst="wedgeRoundRectCallout">
            <a:avLst>
              <a:gd name="adj1" fmla="val 26859"/>
              <a:gd name="adj2" fmla="val 1107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Jura</a:t>
            </a:r>
            <a:endParaRPr lang="en-US" dirty="0"/>
          </a:p>
        </p:txBody>
      </p:sp>
      <p:sp>
        <p:nvSpPr>
          <p:cNvPr id="8" name="Zaobljeni pravokutni oblačić 7"/>
          <p:cNvSpPr/>
          <p:nvPr/>
        </p:nvSpPr>
        <p:spPr>
          <a:xfrm>
            <a:off x="3581400" y="838200"/>
            <a:ext cx="1600200" cy="765048"/>
          </a:xfrm>
          <a:prstGeom prst="wedgeRoundRectCallout">
            <a:avLst>
              <a:gd name="adj1" fmla="val -28525"/>
              <a:gd name="adj2" fmla="val 1405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Milojko</a:t>
            </a:r>
            <a:r>
              <a:rPr lang="hr-HR" dirty="0" smtClean="0"/>
              <a:t>, </a:t>
            </a:r>
            <a:r>
              <a:rPr lang="hr-HR" dirty="0" err="1" smtClean="0"/>
              <a:t>Jaman</a:t>
            </a:r>
            <a:r>
              <a:rPr lang="hr-HR" dirty="0" smtClean="0"/>
              <a:t> i Stipe</a:t>
            </a:r>
            <a:endParaRPr lang="en-US" dirty="0"/>
          </a:p>
        </p:txBody>
      </p:sp>
      <p:sp>
        <p:nvSpPr>
          <p:cNvPr id="9" name="Zaobljeni pravokutni oblačić 8"/>
          <p:cNvSpPr/>
          <p:nvPr/>
        </p:nvSpPr>
        <p:spPr>
          <a:xfrm>
            <a:off x="2362200" y="5486400"/>
            <a:ext cx="1524000" cy="612648"/>
          </a:xfrm>
          <a:prstGeom prst="wedgeRoundRectCallout">
            <a:avLst>
              <a:gd name="adj1" fmla="val 49936"/>
              <a:gd name="adj2" fmla="val -1854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Svjetlana</a:t>
            </a:r>
            <a:endParaRPr lang="en-US" dirty="0"/>
          </a:p>
        </p:txBody>
      </p:sp>
      <p:sp>
        <p:nvSpPr>
          <p:cNvPr id="10" name="Zaobljeni pravokutni oblačić 9"/>
          <p:cNvSpPr/>
          <p:nvPr/>
        </p:nvSpPr>
        <p:spPr>
          <a:xfrm>
            <a:off x="5486400" y="5181600"/>
            <a:ext cx="914400" cy="612648"/>
          </a:xfrm>
          <a:prstGeom prst="wedgeRoundRectCallout">
            <a:avLst>
              <a:gd name="adj1" fmla="val -2371"/>
              <a:gd name="adj2" fmla="val -167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Nina</a:t>
            </a:r>
            <a:endParaRPr lang="en-US" dirty="0"/>
          </a:p>
        </p:txBody>
      </p:sp>
      <p:sp>
        <p:nvSpPr>
          <p:cNvPr id="11" name="Zaobljeni pravokutni oblačić 10"/>
          <p:cNvSpPr/>
          <p:nvPr/>
        </p:nvSpPr>
        <p:spPr>
          <a:xfrm>
            <a:off x="7620000" y="4876800"/>
            <a:ext cx="914400" cy="612648"/>
          </a:xfrm>
          <a:prstGeom prst="wedgeRoundRectCallout">
            <a:avLst>
              <a:gd name="adj1" fmla="val -99295"/>
              <a:gd name="adj2" fmla="val -1487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Toma </a:t>
            </a:r>
            <a:r>
              <a:rPr lang="hr-HR" dirty="0" err="1" smtClean="0"/>
              <a:t>Icke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ani-kid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6781800" cy="43434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5</a:t>
            </a:r>
            <a:r>
              <a:rPr lang="hr-HR" dirty="0" smtClean="0"/>
              <a:t>. c je razrednica bila Jelena </a:t>
            </a:r>
            <a:r>
              <a:rPr lang="hr-HR" dirty="0" err="1" smtClean="0"/>
              <a:t>Buđanec</a:t>
            </a:r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sp>
        <p:nvSpPr>
          <p:cNvPr id="5" name="Zaobljeni pravokutni oblačić 4"/>
          <p:cNvSpPr/>
          <p:nvPr/>
        </p:nvSpPr>
        <p:spPr>
          <a:xfrm>
            <a:off x="7620000" y="2133600"/>
            <a:ext cx="914400" cy="612648"/>
          </a:xfrm>
          <a:prstGeom prst="wedgeRoundRectCallout">
            <a:avLst>
              <a:gd name="adj1" fmla="val -83910"/>
              <a:gd name="adj2" fmla="val 10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Klarić</a:t>
            </a:r>
            <a:endParaRPr lang="en-US" dirty="0"/>
          </a:p>
        </p:txBody>
      </p:sp>
      <p:sp>
        <p:nvSpPr>
          <p:cNvPr id="6" name="Zaobljeni pravokutni oblačić 5"/>
          <p:cNvSpPr/>
          <p:nvPr/>
        </p:nvSpPr>
        <p:spPr>
          <a:xfrm>
            <a:off x="4953000" y="1219200"/>
            <a:ext cx="914400" cy="612648"/>
          </a:xfrm>
          <a:prstGeom prst="wedgeRoundRectCallout">
            <a:avLst>
              <a:gd name="adj1" fmla="val -66987"/>
              <a:gd name="adj2" fmla="val 152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Tonći</a:t>
            </a:r>
            <a:endParaRPr lang="en-US" dirty="0"/>
          </a:p>
        </p:txBody>
      </p:sp>
      <p:sp>
        <p:nvSpPr>
          <p:cNvPr id="7" name="Zaobljeni pravokutni oblačić 6"/>
          <p:cNvSpPr/>
          <p:nvPr/>
        </p:nvSpPr>
        <p:spPr>
          <a:xfrm>
            <a:off x="3352800" y="762000"/>
            <a:ext cx="914400" cy="612648"/>
          </a:xfrm>
          <a:prstGeom prst="wedgeRoundRectCallout">
            <a:avLst>
              <a:gd name="adj1" fmla="val 48398"/>
              <a:gd name="adj2" fmla="val 1543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Ana B</a:t>
            </a:r>
            <a:endParaRPr lang="en-US" dirty="0"/>
          </a:p>
        </p:txBody>
      </p:sp>
      <p:sp>
        <p:nvSpPr>
          <p:cNvPr id="8" name="Zaobljeni pravokutni oblačić 7"/>
          <p:cNvSpPr/>
          <p:nvPr/>
        </p:nvSpPr>
        <p:spPr>
          <a:xfrm>
            <a:off x="1752600" y="5638800"/>
            <a:ext cx="914400" cy="612648"/>
          </a:xfrm>
          <a:prstGeom prst="wedgeRoundRectCallout">
            <a:avLst>
              <a:gd name="adj1" fmla="val 49936"/>
              <a:gd name="adj2" fmla="val -1602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Nelka</a:t>
            </a:r>
            <a:endParaRPr lang="en-US" dirty="0"/>
          </a:p>
        </p:txBody>
      </p:sp>
      <p:sp>
        <p:nvSpPr>
          <p:cNvPr id="9" name="Zaobljeni pravokutni oblačić 8"/>
          <p:cNvSpPr/>
          <p:nvPr/>
        </p:nvSpPr>
        <p:spPr>
          <a:xfrm>
            <a:off x="1828800" y="1219200"/>
            <a:ext cx="914400" cy="612648"/>
          </a:xfrm>
          <a:prstGeom prst="wedgeRoundRectCallout">
            <a:avLst>
              <a:gd name="adj1" fmla="val 120706"/>
              <a:gd name="adj2" fmla="val 78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Iva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6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8" y="1481138"/>
            <a:ext cx="6788943" cy="45259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Neki od nas su već u 5. razredu otkrili svoj glumački talent…</a:t>
            </a:r>
            <a:endParaRPr lang="en-US" dirty="0"/>
          </a:p>
        </p:txBody>
      </p:sp>
      <p:pic>
        <p:nvPicPr>
          <p:cNvPr id="5" name="Slika 4" descr="IMG_6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8200"/>
            <a:ext cx="9144000" cy="5410200"/>
          </a:xfrm>
          <a:prstGeom prst="rect">
            <a:avLst/>
          </a:prstGeom>
        </p:spPr>
      </p:pic>
      <p:pic>
        <p:nvPicPr>
          <p:cNvPr id="6" name="Slika 5" descr="IMG_6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34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58610_307195172734444_21926896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2209800"/>
            <a:ext cx="5508171" cy="35052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samo su napredovali…</a:t>
            </a:r>
            <a:endParaRPr lang="en-US" dirty="0"/>
          </a:p>
        </p:txBody>
      </p:sp>
      <p:pic>
        <p:nvPicPr>
          <p:cNvPr id="5" name="Slika 4" descr="263303_487401557970501_39188881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4478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maskare_sibenik_povorka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481138"/>
            <a:ext cx="7086600" cy="49958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 dalje smo voljeli maškare, ali jesmo li još uvijek </a:t>
            </a:r>
            <a:r>
              <a:rPr lang="hr-HR" dirty="0" err="1" smtClean="0"/>
              <a:t>preslatki</a:t>
            </a:r>
            <a:r>
              <a:rPr lang="hr-HR" dirty="0" smtClean="0"/>
              <a:t>?</a:t>
            </a:r>
            <a:endParaRPr lang="en-US" dirty="0"/>
          </a:p>
        </p:txBody>
      </p:sp>
      <p:sp>
        <p:nvSpPr>
          <p:cNvPr id="5" name="Zaobljeni pravokutni oblačić 4"/>
          <p:cNvSpPr/>
          <p:nvPr/>
        </p:nvSpPr>
        <p:spPr>
          <a:xfrm>
            <a:off x="1295400" y="1752600"/>
            <a:ext cx="2590800" cy="1450848"/>
          </a:xfrm>
          <a:prstGeom prst="wedgeRoundRectCallout">
            <a:avLst>
              <a:gd name="adj1" fmla="val 47738"/>
              <a:gd name="adj2" fmla="val 1263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Lako za katedralu, samo da mi se </a:t>
            </a:r>
            <a:r>
              <a:rPr lang="hr-HR" dirty="0" err="1" smtClean="0"/>
              <a:t>zurka</a:t>
            </a:r>
            <a:r>
              <a:rPr lang="hr-HR" dirty="0" smtClean="0"/>
              <a:t> ne pokvari!</a:t>
            </a:r>
            <a:endParaRPr lang="en-US" dirty="0"/>
          </a:p>
        </p:txBody>
      </p:sp>
      <p:sp>
        <p:nvSpPr>
          <p:cNvPr id="7" name="Obični oblačić 6"/>
          <p:cNvSpPr/>
          <p:nvPr/>
        </p:nvSpPr>
        <p:spPr>
          <a:xfrm>
            <a:off x="6781800" y="762000"/>
            <a:ext cx="2971800" cy="1374648"/>
          </a:xfrm>
          <a:prstGeom prst="cloudCallout">
            <a:avLst>
              <a:gd name="adj1" fmla="val -35429"/>
              <a:gd name="adj2" fmla="val 161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Gleda me ona mala iz Tina Ujevića. Jesan faca!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76400"/>
            <a:ext cx="7562088" cy="5586984"/>
          </a:xfrm>
          <a:prstGeom prst="rect">
            <a:avLst/>
          </a:prstGeom>
        </p:spPr>
      </p:pic>
      <p:sp>
        <p:nvSpPr>
          <p:cNvPr id="5" name="Obični oblačić 4"/>
          <p:cNvSpPr/>
          <p:nvPr/>
        </p:nvSpPr>
        <p:spPr>
          <a:xfrm>
            <a:off x="152400" y="1219200"/>
            <a:ext cx="1981200" cy="1828800"/>
          </a:xfrm>
          <a:prstGeom prst="cloudCallout">
            <a:avLst>
              <a:gd name="adj1" fmla="val 38739"/>
              <a:gd name="adj2" fmla="val 66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A </a:t>
            </a:r>
            <a:r>
              <a:rPr lang="hr-HR" sz="1600" dirty="0" err="1" smtClean="0"/>
              <a:t>nu</a:t>
            </a:r>
            <a:r>
              <a:rPr lang="hr-HR" sz="1600" dirty="0" smtClean="0"/>
              <a:t> me lipa li san,blago majci mojoj!</a:t>
            </a:r>
            <a:endParaRPr lang="en-US" sz="1600" dirty="0"/>
          </a:p>
        </p:txBody>
      </p:sp>
      <p:sp>
        <p:nvSpPr>
          <p:cNvPr id="6" name="Obični oblačić 5"/>
          <p:cNvSpPr/>
          <p:nvPr/>
        </p:nvSpPr>
        <p:spPr>
          <a:xfrm>
            <a:off x="6019800" y="838200"/>
            <a:ext cx="1981200" cy="1524000"/>
          </a:xfrm>
          <a:prstGeom prst="cloudCallout">
            <a:avLst>
              <a:gd name="adj1" fmla="val -87180"/>
              <a:gd name="adj2" fmla="val 16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Ajme moja križa,neću se moć ispravit!</a:t>
            </a:r>
            <a:endParaRPr lang="en-US" sz="16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Naučili smo pozirati…</a:t>
            </a:r>
            <a:endParaRPr lang="en-US" dirty="0"/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44962"/>
          </a:xfrm>
        </p:spPr>
        <p:txBody>
          <a:bodyPr>
            <a:normAutofit/>
          </a:bodyPr>
          <a:lstStyle/>
          <a:p>
            <a:r>
              <a:rPr lang="hr-HR" sz="5400" dirty="0" smtClean="0">
                <a:latin typeface="Aharoni" pitchFamily="2" charset="-79"/>
                <a:cs typeface="Aharoni" pitchFamily="2" charset="-79"/>
              </a:rPr>
              <a:t>I onda napokon osmi razred. Glavne face smo u školi. I ništa nije moglo proći bez nas…..</a:t>
            </a:r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Fotografija2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447800"/>
            <a:ext cx="5257800" cy="50292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Skupljali smo papir…</a:t>
            </a:r>
            <a:endParaRPr lang="en-US" dirty="0"/>
          </a:p>
        </p:txBody>
      </p:sp>
      <p:sp>
        <p:nvSpPr>
          <p:cNvPr id="5" name="Obični oblačić 4"/>
          <p:cNvSpPr/>
          <p:nvPr/>
        </p:nvSpPr>
        <p:spPr>
          <a:xfrm>
            <a:off x="228600" y="1219200"/>
            <a:ext cx="2971800" cy="1295400"/>
          </a:xfrm>
          <a:prstGeom prst="cloudCallout">
            <a:avLst>
              <a:gd name="adj1" fmla="val 64469"/>
              <a:gd name="adj2" fmla="val 1429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Prinija</a:t>
            </a:r>
            <a:r>
              <a:rPr lang="hr-HR" dirty="0" smtClean="0"/>
              <a:t> bi ja i sam 600 kg za ne bit na </a:t>
            </a:r>
            <a:r>
              <a:rPr lang="hr-HR" dirty="0" err="1" smtClean="0"/>
              <a:t>hrvatskom.</a:t>
            </a:r>
            <a:r>
              <a:rPr lang="hr-HR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1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Izrađivali božićne ukrase…</a:t>
            </a:r>
            <a:endParaRPr lang="en-US" dirty="0"/>
          </a:p>
        </p:txBody>
      </p:sp>
      <p:sp>
        <p:nvSpPr>
          <p:cNvPr id="5" name="Obični oblačić 4"/>
          <p:cNvSpPr/>
          <p:nvPr/>
        </p:nvSpPr>
        <p:spPr>
          <a:xfrm>
            <a:off x="4572000" y="914400"/>
            <a:ext cx="3200400" cy="1447800"/>
          </a:xfrm>
          <a:prstGeom prst="cloudCallout">
            <a:avLst>
              <a:gd name="adj1" fmla="val -23295"/>
              <a:gd name="adj2" fmla="val 10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Nu</a:t>
            </a:r>
            <a:r>
              <a:rPr lang="hr-HR" dirty="0" smtClean="0"/>
              <a:t>, mora je on kraj mene stati, a ja ne znan ni koji je ovo.</a:t>
            </a:r>
            <a:endParaRPr lang="en-US" dirty="0"/>
          </a:p>
        </p:txBody>
      </p:sp>
      <p:sp>
        <p:nvSpPr>
          <p:cNvPr id="6" name="Obični oblačić 5"/>
          <p:cNvSpPr/>
          <p:nvPr/>
        </p:nvSpPr>
        <p:spPr>
          <a:xfrm>
            <a:off x="457200" y="914400"/>
            <a:ext cx="2895600" cy="1828800"/>
          </a:xfrm>
          <a:prstGeom prst="cloudCallout">
            <a:avLst>
              <a:gd name="adj1" fmla="val 81459"/>
              <a:gd name="adj2" fmla="val 57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 sad se mogu svima pohvaliti da su se slikali s Alenom Slavicom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0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8" y="1481138"/>
            <a:ext cx="6788943" cy="45259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Pekli kolače…</a:t>
            </a:r>
            <a:endParaRPr lang="en-US" dirty="0"/>
          </a:p>
        </p:txBody>
      </p:sp>
      <p:sp>
        <p:nvSpPr>
          <p:cNvPr id="5" name="Obični oblačić 4"/>
          <p:cNvSpPr/>
          <p:nvPr/>
        </p:nvSpPr>
        <p:spPr>
          <a:xfrm>
            <a:off x="4724400" y="0"/>
            <a:ext cx="3200400" cy="1828800"/>
          </a:xfrm>
          <a:prstGeom prst="cloudCallout">
            <a:avLst>
              <a:gd name="adj1" fmla="val -9269"/>
              <a:gd name="adj2" fmla="val 86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Samo da mater ne pita razrednicu kako san napisa provjeru </a:t>
            </a:r>
            <a:r>
              <a:rPr lang="hr-HR" dirty="0" smtClean="0">
                <a:sym typeface="Wingdings" pitchFamily="2" charset="2"/>
              </a:rPr>
              <a:t>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52400"/>
            <a:ext cx="5506951" cy="6248400"/>
          </a:xfrm>
          <a:prstGeom prst="rect">
            <a:avLst/>
          </a:prstGeom>
        </p:spPr>
      </p:pic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592762"/>
          </a:xfrm>
        </p:spPr>
        <p:txBody>
          <a:bodyPr/>
          <a:lstStyle/>
          <a:p>
            <a:r>
              <a:rPr lang="hr-HR" dirty="0" smtClean="0"/>
              <a:t>Kad smo bili mali, naše učiteljice bile su nam </a:t>
            </a:r>
            <a:br>
              <a:rPr lang="hr-HR" dirty="0" smtClean="0"/>
            </a:br>
            <a:r>
              <a:rPr lang="hr-HR" sz="2800" dirty="0" smtClean="0"/>
              <a:t>PRIJATELJICE!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1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Izradili i proslijedili </a:t>
            </a:r>
            <a:r>
              <a:rPr lang="hr-HR" dirty="0" err="1" smtClean="0"/>
              <a:t>valentinovska</a:t>
            </a:r>
            <a:r>
              <a:rPr lang="hr-HR" dirty="0" smtClean="0"/>
              <a:t> pisma…</a:t>
            </a:r>
            <a:endParaRPr lang="en-US" dirty="0"/>
          </a:p>
        </p:txBody>
      </p:sp>
      <p:sp>
        <p:nvSpPr>
          <p:cNvPr id="5" name="Obični oblačić 4"/>
          <p:cNvSpPr/>
          <p:nvPr/>
        </p:nvSpPr>
        <p:spPr>
          <a:xfrm>
            <a:off x="2514600" y="1143000"/>
            <a:ext cx="1295400" cy="993648"/>
          </a:xfrm>
          <a:prstGeom prst="cloudCallout">
            <a:avLst>
              <a:gd name="adj1" fmla="val -31602"/>
              <a:gd name="adj2" fmla="val 1084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167, 168, 176…</a:t>
            </a:r>
            <a:endParaRPr lang="en-US" dirty="0"/>
          </a:p>
        </p:txBody>
      </p:sp>
      <p:sp>
        <p:nvSpPr>
          <p:cNvPr id="6" name="Obični oblačić 5"/>
          <p:cNvSpPr/>
          <p:nvPr/>
        </p:nvSpPr>
        <p:spPr>
          <a:xfrm>
            <a:off x="6096000" y="838200"/>
            <a:ext cx="1676400" cy="1146048"/>
          </a:xfrm>
          <a:prstGeom prst="cloudCallout">
            <a:avLst>
              <a:gd name="adj1" fmla="val -63910"/>
              <a:gd name="adj2" fmla="val 119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Di</a:t>
            </a:r>
            <a:r>
              <a:rPr lang="hr-HR" dirty="0" smtClean="0"/>
              <a:t> su moja, </a:t>
            </a:r>
            <a:r>
              <a:rPr lang="hr-HR" dirty="0" err="1" smtClean="0"/>
              <a:t>di</a:t>
            </a:r>
            <a:r>
              <a:rPr lang="hr-HR" dirty="0" smtClean="0"/>
              <a:t> su moja?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1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81138"/>
            <a:ext cx="6781800" cy="47672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 svakoj predstavi bili smo najbolji….</a:t>
            </a:r>
            <a:endParaRPr lang="en-US" dirty="0"/>
          </a:p>
        </p:txBody>
      </p:sp>
      <p:sp>
        <p:nvSpPr>
          <p:cNvPr id="5" name="Obični oblačić 4"/>
          <p:cNvSpPr/>
          <p:nvPr/>
        </p:nvSpPr>
        <p:spPr>
          <a:xfrm>
            <a:off x="3200400" y="762000"/>
            <a:ext cx="2286000" cy="1374648"/>
          </a:xfrm>
          <a:prstGeom prst="cloudCallout">
            <a:avLst>
              <a:gd name="adj1" fmla="val -8218"/>
              <a:gd name="adj2" fmla="val 983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Trebala sam obući one cipele od 15 cm!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0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600200"/>
            <a:ext cx="7772400" cy="47672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 najviše smo uživali na izletu i terenskoj nastavi…</a:t>
            </a:r>
            <a:endParaRPr lang="en-US" dirty="0"/>
          </a:p>
        </p:txBody>
      </p:sp>
      <p:sp>
        <p:nvSpPr>
          <p:cNvPr id="5" name="Zaobljeni pravokutni oblačić 4"/>
          <p:cNvSpPr/>
          <p:nvPr/>
        </p:nvSpPr>
        <p:spPr>
          <a:xfrm>
            <a:off x="5943600" y="762000"/>
            <a:ext cx="2209800" cy="1374648"/>
          </a:xfrm>
          <a:prstGeom prst="wedgeRoundRectCallout">
            <a:avLst>
              <a:gd name="adj1" fmla="val -10195"/>
              <a:gd name="adj2" fmla="val 933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Bacite oko doli na ona tri zgodna frajera, sigurno idu u srednju školu</a:t>
            </a:r>
            <a:endParaRPr lang="en-US" dirty="0"/>
          </a:p>
        </p:txBody>
      </p:sp>
      <p:sp>
        <p:nvSpPr>
          <p:cNvPr id="6" name="Obični oblačić 5"/>
          <p:cNvSpPr/>
          <p:nvPr/>
        </p:nvSpPr>
        <p:spPr>
          <a:xfrm>
            <a:off x="228600" y="1752600"/>
            <a:ext cx="1676400" cy="1298448"/>
          </a:xfrm>
          <a:prstGeom prst="cloudCallout">
            <a:avLst>
              <a:gd name="adj1" fmla="val 32734"/>
              <a:gd name="adj2" fmla="val 74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He – </a:t>
            </a:r>
            <a:r>
              <a:rPr lang="hr-HR" dirty="0" err="1" smtClean="0"/>
              <a:t>he</a:t>
            </a:r>
            <a:r>
              <a:rPr lang="hr-HR" dirty="0" smtClean="0"/>
              <a:t> </a:t>
            </a:r>
            <a:r>
              <a:rPr lang="hr-HR" dirty="0" err="1" smtClean="0"/>
              <a:t>nisan</a:t>
            </a:r>
            <a:r>
              <a:rPr lang="hr-HR" dirty="0" smtClean="0"/>
              <a:t> zna </a:t>
            </a:r>
            <a:r>
              <a:rPr lang="hr-HR" dirty="0" err="1" smtClean="0"/>
              <a:t>di</a:t>
            </a:r>
            <a:r>
              <a:rPr lang="hr-HR" dirty="0" smtClean="0"/>
              <a:t> ću stati!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0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481138"/>
            <a:ext cx="7315200" cy="46910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Najvažnija lekcija – kako se beru mandarine?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600" dirty="0" smtClean="0">
                <a:solidFill>
                  <a:schemeClr val="tx1"/>
                </a:solidFill>
                <a:effectLst/>
              </a:rPr>
              <a:t>A sad je kraj ….</a:t>
            </a:r>
            <a:endParaRPr lang="en-US" sz="66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IMG_2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81138"/>
            <a:ext cx="6705600" cy="452596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Sve smo probleme riješili …</a:t>
            </a:r>
            <a:endParaRPr lang="en-US" dirty="0"/>
          </a:p>
        </p:txBody>
      </p:sp>
      <p:sp>
        <p:nvSpPr>
          <p:cNvPr id="7" name="Obični oblačić 6"/>
          <p:cNvSpPr/>
          <p:nvPr/>
        </p:nvSpPr>
        <p:spPr>
          <a:xfrm>
            <a:off x="6096000" y="1066800"/>
            <a:ext cx="2590800" cy="1219200"/>
          </a:xfrm>
          <a:prstGeom prst="cloudCallout">
            <a:avLst>
              <a:gd name="adj1" fmla="val -51783"/>
              <a:gd name="adj2" fmla="val 10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He- </a:t>
            </a:r>
            <a:r>
              <a:rPr lang="hr-HR" dirty="0" err="1" smtClean="0"/>
              <a:t>he</a:t>
            </a:r>
            <a:r>
              <a:rPr lang="hr-HR" dirty="0" smtClean="0"/>
              <a:t> da mu je znati što je u torti!</a:t>
            </a:r>
            <a:endParaRPr lang="en-US" dirty="0"/>
          </a:p>
        </p:txBody>
      </p:sp>
      <p:sp>
        <p:nvSpPr>
          <p:cNvPr id="8" name="Obični oblačić 7"/>
          <p:cNvSpPr/>
          <p:nvPr/>
        </p:nvSpPr>
        <p:spPr>
          <a:xfrm>
            <a:off x="1676400" y="1066800"/>
            <a:ext cx="2438400" cy="1219200"/>
          </a:xfrm>
          <a:prstGeom prst="cloudCallout">
            <a:avLst>
              <a:gd name="adj1" fmla="val 67496"/>
              <a:gd name="adj2" fmla="val 86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Ajme meni samo da me drob ne zaboli!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2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600200"/>
            <a:ext cx="6705600" cy="46482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 odlazimo u neke nove pobjede, ali priznajemo grč je u srcu i suza u oku (</a:t>
            </a:r>
            <a:r>
              <a:rPr lang="hr-HR" sz="2700" dirty="0" smtClean="0"/>
              <a:t>zato neki od nas i nose sunčane naočale</a:t>
            </a:r>
            <a:r>
              <a:rPr lang="hr-HR" dirty="0" smtClean="0"/>
              <a:t>).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Slika 11" descr="I-always-miss-my-school-days-quotes-31895792-240-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28600"/>
            <a:ext cx="4538133" cy="548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6000" dirty="0" smtClean="0"/>
              <a:t>Marijana </a:t>
            </a:r>
            <a:r>
              <a:rPr lang="hr-HR" sz="6000" dirty="0" err="1" smtClean="0"/>
              <a:t>Pešić</a:t>
            </a:r>
            <a:r>
              <a:rPr lang="hr-HR" sz="6000" dirty="0" smtClean="0"/>
              <a:t> – 1. b</a:t>
            </a:r>
          </a:p>
          <a:p>
            <a:pPr>
              <a:buNone/>
            </a:pPr>
            <a:r>
              <a:rPr lang="hr-HR" sz="6000" dirty="0" smtClean="0"/>
              <a:t>Vilma Živković - 1. d</a:t>
            </a:r>
          </a:p>
          <a:p>
            <a:pPr>
              <a:buNone/>
            </a:pPr>
            <a:r>
              <a:rPr lang="hr-HR" sz="6000" dirty="0" smtClean="0"/>
              <a:t>Marija </a:t>
            </a:r>
            <a:r>
              <a:rPr lang="hr-HR" sz="6000" dirty="0" err="1" smtClean="0"/>
              <a:t>Samodol</a:t>
            </a:r>
            <a:r>
              <a:rPr lang="hr-HR" sz="6000" dirty="0" smtClean="0"/>
              <a:t> – 1. a</a:t>
            </a:r>
          </a:p>
          <a:p>
            <a:pPr>
              <a:buNone/>
            </a:pPr>
            <a:r>
              <a:rPr lang="hr-HR" sz="6000" dirty="0" smtClean="0"/>
              <a:t>Dragica Šupe – 1. c</a:t>
            </a:r>
            <a:endParaRPr lang="en-US" sz="6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04800"/>
            <a:ext cx="7924800" cy="6019800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maškarani smo bili </a:t>
            </a:r>
            <a:r>
              <a:rPr lang="hr-HR" dirty="0" err="1" smtClean="0"/>
              <a:t>preslatki</a:t>
            </a:r>
            <a:r>
              <a:rPr lang="hr-HR" dirty="0" smtClean="0"/>
              <a:t>!</a:t>
            </a:r>
            <a:endParaRPr lang="en-US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28600"/>
            <a:ext cx="6324600" cy="6348437"/>
          </a:xfrm>
          <a:prstGeom prst="rect">
            <a:avLst/>
          </a:prstGeom>
        </p:spPr>
      </p:pic>
      <p:sp>
        <p:nvSpPr>
          <p:cNvPr id="5" name="Zaobljeni pravokutni oblačić 4"/>
          <p:cNvSpPr/>
          <p:nvPr/>
        </p:nvSpPr>
        <p:spPr>
          <a:xfrm rot="21426900">
            <a:off x="5134747" y="270733"/>
            <a:ext cx="2105039" cy="1219200"/>
          </a:xfrm>
          <a:prstGeom prst="wedgeRoundRectCallout">
            <a:avLst>
              <a:gd name="adj1" fmla="val -41638"/>
              <a:gd name="adj2" fmla="val 88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Učiteljice, je li tako da sam ja najviša?</a:t>
            </a:r>
            <a:endParaRPr lang="en-US" dirty="0"/>
          </a:p>
        </p:txBody>
      </p:sp>
      <p:sp>
        <p:nvSpPr>
          <p:cNvPr id="6" name="Obični oblačić 5"/>
          <p:cNvSpPr/>
          <p:nvPr/>
        </p:nvSpPr>
        <p:spPr>
          <a:xfrm>
            <a:off x="0" y="228600"/>
            <a:ext cx="2362200" cy="1600200"/>
          </a:xfrm>
          <a:prstGeom prst="cloudCallout">
            <a:avLst>
              <a:gd name="adj1" fmla="val 84576"/>
              <a:gd name="adj2" fmla="val 862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Neka, </a:t>
            </a:r>
            <a:r>
              <a:rPr lang="hr-HR" dirty="0" err="1" smtClean="0"/>
              <a:t>neka</a:t>
            </a:r>
            <a:r>
              <a:rPr lang="hr-HR" dirty="0" smtClean="0"/>
              <a:t>, ali u maloj boci špirit  stoji!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wbschooll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114799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 onda smo prešli u peti razred…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17830">
            <a:off x="814159" y="453414"/>
            <a:ext cx="8068025" cy="6045069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Tiborka</a:t>
            </a:r>
            <a:r>
              <a:rPr lang="hr-HR" dirty="0" smtClean="0"/>
              <a:t> </a:t>
            </a:r>
            <a:r>
              <a:rPr lang="hr-HR" dirty="0" err="1" smtClean="0"/>
              <a:t>Žurić</a:t>
            </a:r>
            <a:endParaRPr lang="en-US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aobljeni pravokutni oblačić 6"/>
          <p:cNvSpPr/>
          <p:nvPr/>
        </p:nvSpPr>
        <p:spPr>
          <a:xfrm>
            <a:off x="4572000" y="1371600"/>
            <a:ext cx="914400" cy="612648"/>
          </a:xfrm>
          <a:prstGeom prst="wedgeRoundRectCallout">
            <a:avLst>
              <a:gd name="adj1" fmla="val 705"/>
              <a:gd name="adj2" fmla="val 106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Grgo i </a:t>
            </a:r>
            <a:r>
              <a:rPr lang="hr-HR" dirty="0" err="1" smtClean="0"/>
              <a:t>Lojić</a:t>
            </a:r>
            <a:endParaRPr lang="en-US" dirty="0"/>
          </a:p>
        </p:txBody>
      </p:sp>
      <p:sp>
        <p:nvSpPr>
          <p:cNvPr id="8" name="Zaobljeni pravokutni oblačić 7"/>
          <p:cNvSpPr/>
          <p:nvPr/>
        </p:nvSpPr>
        <p:spPr>
          <a:xfrm>
            <a:off x="6781800" y="1295400"/>
            <a:ext cx="1295400" cy="612648"/>
          </a:xfrm>
          <a:prstGeom prst="wedgeRoundRectCallout">
            <a:avLst>
              <a:gd name="adj1" fmla="val -39295"/>
              <a:gd name="adj2" fmla="val 1290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Djaka</a:t>
            </a:r>
            <a:endParaRPr lang="hr-HR" dirty="0" smtClean="0"/>
          </a:p>
          <a:p>
            <a:pPr algn="ctr"/>
            <a:r>
              <a:rPr lang="hr-HR" dirty="0" smtClean="0"/>
              <a:t>(Modrić)</a:t>
            </a:r>
            <a:endParaRPr lang="en-US" dirty="0"/>
          </a:p>
        </p:txBody>
      </p:sp>
      <p:sp>
        <p:nvSpPr>
          <p:cNvPr id="9" name="Zaobljeni pravokutni oblačić 8"/>
          <p:cNvSpPr/>
          <p:nvPr/>
        </p:nvSpPr>
        <p:spPr>
          <a:xfrm>
            <a:off x="2133600" y="4876800"/>
            <a:ext cx="1143000" cy="765048"/>
          </a:xfrm>
          <a:prstGeom prst="wedgeRoundRectCallout">
            <a:avLst>
              <a:gd name="adj1" fmla="val 62244"/>
              <a:gd name="adj2" fmla="val -1510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Ana, Jela i Marina</a:t>
            </a:r>
            <a:endParaRPr lang="en-US" dirty="0"/>
          </a:p>
        </p:txBody>
      </p:sp>
      <p:sp>
        <p:nvSpPr>
          <p:cNvPr id="10" name="Zaobljeni pravokutni oblačić 9"/>
          <p:cNvSpPr/>
          <p:nvPr/>
        </p:nvSpPr>
        <p:spPr>
          <a:xfrm>
            <a:off x="4648200" y="4953000"/>
            <a:ext cx="914400" cy="612648"/>
          </a:xfrm>
          <a:prstGeom prst="wedgeRoundRectCallout">
            <a:avLst>
              <a:gd name="adj1" fmla="val -8525"/>
              <a:gd name="adj2" fmla="val -1395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Katja i Kata</a:t>
            </a:r>
            <a:endParaRPr lang="en-US" dirty="0"/>
          </a:p>
        </p:txBody>
      </p:sp>
      <p:sp>
        <p:nvSpPr>
          <p:cNvPr id="11" name="Zaobljeni pravokutni oblačić 10"/>
          <p:cNvSpPr/>
          <p:nvPr/>
        </p:nvSpPr>
        <p:spPr>
          <a:xfrm>
            <a:off x="6781800" y="5029200"/>
            <a:ext cx="1295400" cy="612648"/>
          </a:xfrm>
          <a:prstGeom prst="wedgeRoundRectCallout">
            <a:avLst>
              <a:gd name="adj1" fmla="val -40833"/>
              <a:gd name="adj2" fmla="val -1303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Iva, </a:t>
            </a:r>
            <a:r>
              <a:rPr lang="hr-HR" dirty="0" err="1" smtClean="0"/>
              <a:t>Mia</a:t>
            </a:r>
            <a:r>
              <a:rPr lang="hr-HR" dirty="0" smtClean="0"/>
              <a:t> i Marta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28600"/>
            <a:ext cx="7459677" cy="5867400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hr-HR" dirty="0" smtClean="0"/>
              <a:t>Hamida Šarić</a:t>
            </a:r>
            <a:endParaRPr lang="en-US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aobljeni pravokutni oblačić 6"/>
          <p:cNvSpPr/>
          <p:nvPr/>
        </p:nvSpPr>
        <p:spPr>
          <a:xfrm>
            <a:off x="5791200" y="609600"/>
            <a:ext cx="1219200" cy="841248"/>
          </a:xfrm>
          <a:prstGeom prst="wedgeRoundRectCallout">
            <a:avLst>
              <a:gd name="adj1" fmla="val -26987"/>
              <a:gd name="adj2" fmla="val 1543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Luka, Nino i </a:t>
            </a:r>
            <a:r>
              <a:rPr lang="hr-HR" dirty="0" err="1" smtClean="0"/>
              <a:t>Renko</a:t>
            </a:r>
            <a:endParaRPr lang="en-US" dirty="0"/>
          </a:p>
        </p:txBody>
      </p:sp>
      <p:sp>
        <p:nvSpPr>
          <p:cNvPr id="8" name="Zaobljeni pravokutni oblačić 7"/>
          <p:cNvSpPr/>
          <p:nvPr/>
        </p:nvSpPr>
        <p:spPr>
          <a:xfrm>
            <a:off x="1295400" y="4876800"/>
            <a:ext cx="914400" cy="612648"/>
          </a:xfrm>
          <a:prstGeom prst="wedgeRoundRectCallout">
            <a:avLst>
              <a:gd name="adj1" fmla="val 36090"/>
              <a:gd name="adj2" fmla="val -1120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Lala</a:t>
            </a:r>
            <a:endParaRPr lang="en-US" dirty="0"/>
          </a:p>
        </p:txBody>
      </p:sp>
      <p:sp>
        <p:nvSpPr>
          <p:cNvPr id="9" name="Zaobljeni pravokutni oblačić 8"/>
          <p:cNvSpPr/>
          <p:nvPr/>
        </p:nvSpPr>
        <p:spPr>
          <a:xfrm>
            <a:off x="3048000" y="5029200"/>
            <a:ext cx="914400" cy="612648"/>
          </a:xfrm>
          <a:prstGeom prst="wedgeRoundRectCallout">
            <a:avLst>
              <a:gd name="adj1" fmla="val 705"/>
              <a:gd name="adj2" fmla="val -1005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Ana</a:t>
            </a:r>
            <a:endParaRPr lang="en-US" dirty="0"/>
          </a:p>
        </p:txBody>
      </p:sp>
      <p:sp>
        <p:nvSpPr>
          <p:cNvPr id="10" name="Zaobljeni pravokutni oblačić 9"/>
          <p:cNvSpPr/>
          <p:nvPr/>
        </p:nvSpPr>
        <p:spPr>
          <a:xfrm>
            <a:off x="5257800" y="4953000"/>
            <a:ext cx="1066800" cy="612648"/>
          </a:xfrm>
          <a:prstGeom prst="wedgeRoundRectCallout">
            <a:avLst>
              <a:gd name="adj1" fmla="val -59295"/>
              <a:gd name="adj2" fmla="val -1579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Mia</a:t>
            </a:r>
            <a:r>
              <a:rPr lang="hr-HR" dirty="0" smtClean="0"/>
              <a:t> i Anđela</a:t>
            </a:r>
            <a:endParaRPr lang="en-US" dirty="0"/>
          </a:p>
        </p:txBody>
      </p:sp>
      <p:sp>
        <p:nvSpPr>
          <p:cNvPr id="11" name="Zaobljeni pravokutni oblačić 10"/>
          <p:cNvSpPr/>
          <p:nvPr/>
        </p:nvSpPr>
        <p:spPr>
          <a:xfrm>
            <a:off x="7391400" y="5029200"/>
            <a:ext cx="914400" cy="612648"/>
          </a:xfrm>
          <a:prstGeom prst="wedgeRoundRectCallout">
            <a:avLst>
              <a:gd name="adj1" fmla="val -66987"/>
              <a:gd name="adj2" fmla="val -167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Kika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762000"/>
            <a:ext cx="7178040" cy="5358384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hr-HR" dirty="0" smtClean="0"/>
              <a:t>Vilma Magazin</a:t>
            </a:r>
            <a:endParaRPr lang="en-US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aobljeni pravokutni oblačić 6"/>
          <p:cNvSpPr/>
          <p:nvPr/>
        </p:nvSpPr>
        <p:spPr>
          <a:xfrm>
            <a:off x="3048000" y="914400"/>
            <a:ext cx="914400" cy="612648"/>
          </a:xfrm>
          <a:prstGeom prst="wedgeRoundRectCallout">
            <a:avLst>
              <a:gd name="adj1" fmla="val -45448"/>
              <a:gd name="adj2" fmla="val 946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Oli</a:t>
            </a:r>
            <a:endParaRPr lang="en-US" dirty="0"/>
          </a:p>
        </p:txBody>
      </p:sp>
      <p:sp>
        <p:nvSpPr>
          <p:cNvPr id="8" name="Zaobljeni pravokutni oblačić 7"/>
          <p:cNvSpPr/>
          <p:nvPr/>
        </p:nvSpPr>
        <p:spPr>
          <a:xfrm>
            <a:off x="6172200" y="609600"/>
            <a:ext cx="1752600" cy="612648"/>
          </a:xfrm>
          <a:prstGeom prst="wedgeRoundRectCallout">
            <a:avLst>
              <a:gd name="adj1" fmla="val -13141"/>
              <a:gd name="adj2" fmla="val 124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Bruno, Luka i </a:t>
            </a:r>
            <a:r>
              <a:rPr lang="hr-HR" dirty="0" err="1" smtClean="0"/>
              <a:t>Fržop</a:t>
            </a:r>
            <a:endParaRPr lang="en-US" dirty="0"/>
          </a:p>
        </p:txBody>
      </p:sp>
      <p:sp>
        <p:nvSpPr>
          <p:cNvPr id="9" name="Zaobljeni pravokutni oblačić 8"/>
          <p:cNvSpPr/>
          <p:nvPr/>
        </p:nvSpPr>
        <p:spPr>
          <a:xfrm>
            <a:off x="609600" y="5257800"/>
            <a:ext cx="1219200" cy="612648"/>
          </a:xfrm>
          <a:prstGeom prst="wedgeRoundRectCallout">
            <a:avLst>
              <a:gd name="adj1" fmla="val 83782"/>
              <a:gd name="adj2" fmla="val -1533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Kika i Kata</a:t>
            </a:r>
            <a:endParaRPr lang="en-US" dirty="0"/>
          </a:p>
        </p:txBody>
      </p:sp>
      <p:sp>
        <p:nvSpPr>
          <p:cNvPr id="10" name="Zaobljeni pravokutni oblačić 9"/>
          <p:cNvSpPr/>
          <p:nvPr/>
        </p:nvSpPr>
        <p:spPr>
          <a:xfrm>
            <a:off x="3505200" y="4572000"/>
            <a:ext cx="1371600" cy="990600"/>
          </a:xfrm>
          <a:prstGeom prst="wedgeRoundRectCallout">
            <a:avLst>
              <a:gd name="adj1" fmla="val -22372"/>
              <a:gd name="adj2" fmla="val -1166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Sara, Tea i </a:t>
            </a:r>
            <a:r>
              <a:rPr lang="hr-HR" dirty="0" err="1" smtClean="0"/>
              <a:t>Andrea</a:t>
            </a:r>
            <a:endParaRPr lang="en-US" dirty="0"/>
          </a:p>
        </p:txBody>
      </p:sp>
      <p:sp>
        <p:nvSpPr>
          <p:cNvPr id="11" name="Zaobljeni pravokutni oblačić 10"/>
          <p:cNvSpPr/>
          <p:nvPr/>
        </p:nvSpPr>
        <p:spPr>
          <a:xfrm>
            <a:off x="6629400" y="4953000"/>
            <a:ext cx="914400" cy="612648"/>
          </a:xfrm>
          <a:prstGeom prst="wedgeRoundRectCallout">
            <a:avLst>
              <a:gd name="adj1" fmla="val -122371"/>
              <a:gd name="adj2" fmla="val -1717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Hajdi i Jela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milanje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Gomil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Gomil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164</TotalTime>
  <Words>467</Words>
  <Application>Microsoft Office PowerPoint</Application>
  <PresentationFormat>Prikaz na zaslonu (4:3)</PresentationFormat>
  <Paragraphs>76</Paragraphs>
  <Slides>27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28" baseType="lpstr">
      <vt:lpstr>Gomilanje</vt:lpstr>
      <vt:lpstr>Od kolijevke pa do groba najljepše je đačko doba</vt:lpstr>
      <vt:lpstr>Kad smo bili mali, naše učiteljice bile su nam  PRIJATELJICE!</vt:lpstr>
      <vt:lpstr>Slajd 3</vt:lpstr>
      <vt:lpstr>I maškarani smo bili preslatki!</vt:lpstr>
      <vt:lpstr>Slajd 5</vt:lpstr>
      <vt:lpstr>A onda smo prešli u peti razred…</vt:lpstr>
      <vt:lpstr>Tiborka Žurić</vt:lpstr>
      <vt:lpstr>Hamida Šarić</vt:lpstr>
      <vt:lpstr>Vilma Magazin</vt:lpstr>
      <vt:lpstr>Anamarija Gulin</vt:lpstr>
      <vt:lpstr>5. c je razrednica bila Jelena Buđanec </vt:lpstr>
      <vt:lpstr>Neki od nas su već u 5. razredu otkrili svoj glumački talent…</vt:lpstr>
      <vt:lpstr>I samo su napredovali…</vt:lpstr>
      <vt:lpstr>I dalje smo voljeli maškare, ali jesmo li još uvijek preslatki?</vt:lpstr>
      <vt:lpstr>Naučili smo pozirati…</vt:lpstr>
      <vt:lpstr>I onda napokon osmi razred. Glavne face smo u školi. I ništa nije moglo proći bez nas….. </vt:lpstr>
      <vt:lpstr>Skupljali smo papir…</vt:lpstr>
      <vt:lpstr>Izrađivali božićne ukrase…</vt:lpstr>
      <vt:lpstr>Pekli kolače…</vt:lpstr>
      <vt:lpstr>Izradili i proslijedili valentinovska pisma…</vt:lpstr>
      <vt:lpstr>Na svakoj predstavi bili smo najbolji….</vt:lpstr>
      <vt:lpstr>A najviše smo uživali na izletu i terenskoj nastavi…</vt:lpstr>
      <vt:lpstr>Najvažnija lekcija – kako se beru mandarine?</vt:lpstr>
      <vt:lpstr>A sad je kraj ….</vt:lpstr>
      <vt:lpstr>Sve smo probleme riješili …</vt:lpstr>
      <vt:lpstr>I odlazimo u neke nove pobjede, ali priznajemo grč je u srcu i suza u oku (zato neki od nas i nose sunčane naočale).</vt:lpstr>
      <vt:lpstr>Slajd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Hamida</dc:creator>
  <cp:lastModifiedBy>Hamida</cp:lastModifiedBy>
  <cp:revision>17</cp:revision>
  <dcterms:created xsi:type="dcterms:W3CDTF">2014-06-26T13:11:22Z</dcterms:created>
  <dcterms:modified xsi:type="dcterms:W3CDTF">2014-06-26T15:55:49Z</dcterms:modified>
</cp:coreProperties>
</file>