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209D5913-DA56-4F49-BD9A-ADB81DDB516B}" type="datetimeFigureOut">
              <a:rPr lang="hr-HR" smtClean="0"/>
              <a:t>10.6.2014.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B9C2CCE-4431-418B-B4F7-6C0B5B5ACD12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60649"/>
            <a:ext cx="8352928" cy="1008111"/>
          </a:xfrm>
        </p:spPr>
        <p:txBody>
          <a:bodyPr/>
          <a:lstStyle/>
          <a:p>
            <a:r>
              <a:rPr lang="hr-HR" sz="3600" dirty="0" smtClean="0"/>
              <a:t>TERENSKA NASTAVA</a:t>
            </a:r>
            <a:br>
              <a:rPr lang="hr-HR" sz="3600" dirty="0" smtClean="0"/>
            </a:br>
            <a:r>
              <a:rPr lang="hr-HR" sz="3600" dirty="0" smtClean="0"/>
              <a:t>promet</a:t>
            </a:r>
            <a:endParaRPr lang="hr-HR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844824"/>
            <a:ext cx="8352928" cy="4824536"/>
          </a:xfrm>
        </p:spPr>
        <p:txBody>
          <a:bodyPr>
            <a:normAutofit fontScale="92500" lnSpcReduction="10000"/>
          </a:bodyPr>
          <a:lstStyle/>
          <a:p>
            <a:r>
              <a:rPr lang="hr-HR" sz="2000" b="1" dirty="0">
                <a:solidFill>
                  <a:srgbClr val="00B0F0"/>
                </a:solidFill>
              </a:rPr>
              <a:t>Škola: </a:t>
            </a:r>
            <a:r>
              <a:rPr lang="hr-HR" sz="2000" dirty="0">
                <a:solidFill>
                  <a:schemeClr val="tx2"/>
                </a:solidFill>
              </a:rPr>
              <a:t>oš </a:t>
            </a:r>
            <a:r>
              <a:rPr lang="hr-HR" sz="2000" dirty="0" smtClean="0">
                <a:solidFill>
                  <a:schemeClr val="tx2"/>
                </a:solidFill>
              </a:rPr>
              <a:t>„meterize”</a:t>
            </a:r>
            <a:endParaRPr lang="hr-HR" sz="2000" dirty="0">
              <a:solidFill>
                <a:schemeClr val="tx2"/>
              </a:solidFill>
            </a:endParaRPr>
          </a:p>
          <a:p>
            <a:endParaRPr lang="hr-HR" sz="2000" b="1" dirty="0" smtClean="0">
              <a:solidFill>
                <a:srgbClr val="00B0F0"/>
              </a:solidFill>
            </a:endParaRPr>
          </a:p>
          <a:p>
            <a:r>
              <a:rPr lang="hr-HR" sz="2000" b="1" dirty="0" smtClean="0">
                <a:solidFill>
                  <a:srgbClr val="00B0F0"/>
                </a:solidFill>
              </a:rPr>
              <a:t>Nastavna </a:t>
            </a:r>
            <a:r>
              <a:rPr lang="hr-HR" sz="2000" b="1" dirty="0">
                <a:solidFill>
                  <a:srgbClr val="00B0F0"/>
                </a:solidFill>
              </a:rPr>
              <a:t>jedinica: </a:t>
            </a:r>
            <a:r>
              <a:rPr lang="hr-HR" sz="2000" dirty="0"/>
              <a:t>VOŽNJA BICIKLA NA POLIGONU ZA VJEŽBANJE, PRAVILNO PONAŠANJE NA </a:t>
            </a:r>
            <a:r>
              <a:rPr lang="hr-HR" sz="2000" dirty="0" smtClean="0"/>
              <a:t>PROMETNICAMA</a:t>
            </a:r>
          </a:p>
          <a:p>
            <a:endParaRPr lang="hr-HR" sz="2000" dirty="0" smtClean="0"/>
          </a:p>
          <a:p>
            <a:pPr algn="l"/>
            <a:r>
              <a:rPr lang="hr-HR" sz="2000" b="1" dirty="0" smtClean="0">
                <a:solidFill>
                  <a:srgbClr val="00B0F0"/>
                </a:solidFill>
              </a:rPr>
              <a:t>STRUČNI SURADNIK:</a:t>
            </a:r>
          </a:p>
          <a:p>
            <a:pPr algn="l"/>
            <a:r>
              <a:rPr lang="hr-HR" sz="2000" dirty="0" smtClean="0"/>
              <a:t>Dragan IlioskI- TRENER I sportski direktor BiciklističkOG klubA </a:t>
            </a:r>
            <a:r>
              <a:rPr lang="hr-HR" sz="2000" dirty="0"/>
              <a:t>„FORTICA“  iz Šibenika </a:t>
            </a:r>
            <a:endParaRPr lang="hr-HR" sz="2000" dirty="0" smtClean="0"/>
          </a:p>
          <a:p>
            <a:pPr algn="l"/>
            <a:endParaRPr lang="hr-HR" sz="2000" dirty="0" smtClean="0"/>
          </a:p>
          <a:p>
            <a:pPr algn="l"/>
            <a:r>
              <a:rPr lang="hr-HR" sz="2000" dirty="0" smtClean="0">
                <a:solidFill>
                  <a:srgbClr val="00B0F0"/>
                </a:solidFill>
              </a:rPr>
              <a:t>RAZRED: </a:t>
            </a:r>
            <a:r>
              <a:rPr lang="hr-HR" sz="2000" dirty="0" smtClean="0"/>
              <a:t>3. a I3. B   </a:t>
            </a:r>
          </a:p>
          <a:p>
            <a:pPr algn="l"/>
            <a:endParaRPr lang="hr-HR" sz="2000" dirty="0"/>
          </a:p>
          <a:p>
            <a:pPr algn="l"/>
            <a:r>
              <a:rPr lang="hr-HR" sz="2000" b="1" dirty="0" smtClean="0">
                <a:solidFill>
                  <a:srgbClr val="00B0F0"/>
                </a:solidFill>
              </a:rPr>
              <a:t>UČITELJICE: </a:t>
            </a:r>
          </a:p>
          <a:p>
            <a:pPr algn="l"/>
            <a:r>
              <a:rPr lang="hr-HR" sz="2000" smtClean="0"/>
              <a:t>ANTONIA MALEš VUKOREPA  </a:t>
            </a:r>
            <a:endParaRPr lang="hr-HR" sz="2000" dirty="0" smtClean="0"/>
          </a:p>
          <a:p>
            <a:pPr algn="l"/>
            <a:r>
              <a:rPr lang="hr-HR" sz="2000" dirty="0" smtClean="0"/>
              <a:t>MARIJANA BURIĆ</a:t>
            </a:r>
            <a:endParaRPr lang="hr-HR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5" y="116632"/>
            <a:ext cx="2232250" cy="18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81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9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1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150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18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4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35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04856" cy="1512168"/>
          </a:xfrm>
        </p:spPr>
        <p:txBody>
          <a:bodyPr/>
          <a:lstStyle/>
          <a:p>
            <a:r>
              <a:rPr lang="pl-PL" sz="2400" dirty="0" smtClean="0">
                <a:solidFill>
                  <a:srgbClr val="00B0F0"/>
                </a:solidFill>
              </a:rPr>
              <a:t>ZADAĆA </a:t>
            </a:r>
            <a:r>
              <a:rPr lang="pl-PL" sz="2400" dirty="0">
                <a:solidFill>
                  <a:srgbClr val="00B0F0"/>
                </a:solidFill>
              </a:rPr>
              <a:t>NASTAVNOG </a:t>
            </a:r>
            <a:r>
              <a:rPr lang="pl-PL" sz="2400" dirty="0" smtClean="0">
                <a:solidFill>
                  <a:srgbClr val="00B0F0"/>
                </a:solidFill>
              </a:rPr>
              <a:t>SATA: </a:t>
            </a:r>
            <a:r>
              <a:rPr lang="pt-BR" sz="2400" dirty="0" smtClean="0"/>
              <a:t>utvrditi </a:t>
            </a:r>
            <a:r>
              <a:rPr lang="pt-BR" sz="2400" dirty="0"/>
              <a:t>i uvježbati pravilno ponašanje i vožnju biciklom na     prometnicama</a:t>
            </a:r>
            <a:endParaRPr lang="hr-HR" sz="24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628800"/>
            <a:ext cx="6696744" cy="5229200"/>
          </a:xfrm>
        </p:spPr>
      </p:pic>
    </p:spTree>
    <p:extLst>
      <p:ext uri="{BB962C8B-B14F-4D97-AF65-F5344CB8AC3E}">
        <p14:creationId xmlns:p14="http://schemas.microsoft.com/office/powerpoint/2010/main" val="1249940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507087" cy="144016"/>
          </a:xfrm>
        </p:spPr>
        <p:txBody>
          <a:bodyPr/>
          <a:lstStyle/>
          <a:p>
            <a:r>
              <a:rPr lang="hr-HR" dirty="0" smtClean="0"/>
              <a:t>Zadatci nastave:</a:t>
            </a:r>
            <a:br>
              <a:rPr lang="hr-HR" dirty="0" smtClean="0"/>
            </a:b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548680"/>
            <a:ext cx="7056784" cy="1656184"/>
          </a:xfrm>
        </p:spPr>
        <p:txBody>
          <a:bodyPr>
            <a:normAutofit/>
          </a:bodyPr>
          <a:lstStyle/>
          <a:p>
            <a:pPr algn="just"/>
            <a:r>
              <a:rPr lang="hr-HR" sz="2000" dirty="0"/>
              <a:t>MATERIJALNI ILI </a:t>
            </a:r>
            <a:r>
              <a:rPr lang="hr-HR" sz="2000" dirty="0" smtClean="0"/>
              <a:t>SPOZNAJNI: </a:t>
            </a:r>
            <a:r>
              <a:rPr lang="hr-HR" sz="2000" b="0" dirty="0" smtClean="0"/>
              <a:t>imenovati </a:t>
            </a:r>
            <a:r>
              <a:rPr lang="hr-HR" sz="2000" b="0" dirty="0"/>
              <a:t>prometna </a:t>
            </a:r>
            <a:r>
              <a:rPr lang="hr-HR" sz="2000" b="0" dirty="0" smtClean="0"/>
              <a:t>sredstva, opisati vrste prometa, opisati </a:t>
            </a:r>
            <a:r>
              <a:rPr lang="hr-HR" sz="2000" b="0" dirty="0"/>
              <a:t>i razlikovati osobna i javna prometna sredstva</a:t>
            </a:r>
            <a:r>
              <a:rPr lang="hr-HR" sz="2000" b="0" dirty="0" smtClean="0"/>
              <a:t>, </a:t>
            </a:r>
            <a:r>
              <a:rPr lang="hr-HR" sz="2000" b="0" dirty="0"/>
              <a:t>imenovati i razlikovati osnovne dijelove </a:t>
            </a:r>
            <a:r>
              <a:rPr lang="hr-HR" sz="2000" b="0" dirty="0" smtClean="0"/>
              <a:t>bicikla, razlikovati </a:t>
            </a:r>
            <a:r>
              <a:rPr lang="hr-HR" sz="2000" b="0" dirty="0"/>
              <a:t>vrste i dijelove pojedinih </a:t>
            </a:r>
            <a:r>
              <a:rPr lang="hr-HR" sz="2000" b="0" dirty="0" smtClean="0"/>
              <a:t>prometnica i razlikovati </a:t>
            </a:r>
            <a:r>
              <a:rPr lang="hr-HR" sz="2000" b="0" dirty="0"/>
              <a:t>prometne znakove u blizini </a:t>
            </a:r>
            <a:r>
              <a:rPr lang="hr-HR" sz="2000" b="0" dirty="0" smtClean="0"/>
              <a:t>škole.</a:t>
            </a:r>
            <a:endParaRPr lang="hr-HR" sz="2000" b="0" dirty="0"/>
          </a:p>
          <a:p>
            <a:endParaRPr lang="hr-HR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2276872"/>
            <a:ext cx="6624736" cy="458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14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421448" cy="470952"/>
          </a:xfrm>
        </p:spPr>
        <p:txBody>
          <a:bodyPr/>
          <a:lstStyle/>
          <a:p>
            <a:r>
              <a:rPr lang="hr-HR" dirty="0" smtClean="0"/>
              <a:t>FUNKCIONALNI: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836711"/>
            <a:ext cx="7344816" cy="6021287"/>
          </a:xfrm>
        </p:spPr>
        <p:txBody>
          <a:bodyPr/>
          <a:lstStyle/>
          <a:p>
            <a:pPr algn="just"/>
            <a:r>
              <a:rPr lang="hr-HR" dirty="0" smtClean="0"/>
              <a:t>      </a:t>
            </a:r>
            <a:r>
              <a:rPr lang="vi-VN" sz="1800" b="0" dirty="0" smtClean="0"/>
              <a:t>razvijati </a:t>
            </a:r>
            <a:r>
              <a:rPr lang="vi-VN" sz="1800" b="0" dirty="0"/>
              <a:t>sposobnost opisivanja prometnih </a:t>
            </a:r>
            <a:r>
              <a:rPr lang="vi-VN" sz="1800" b="0" dirty="0" smtClean="0"/>
              <a:t>sredstava,</a:t>
            </a:r>
            <a:r>
              <a:rPr lang="hr-HR" sz="1800" b="0" dirty="0" smtClean="0"/>
              <a:t> </a:t>
            </a:r>
            <a:r>
              <a:rPr lang="vi-VN" sz="1800" b="0" dirty="0" smtClean="0"/>
              <a:t>razvijati </a:t>
            </a:r>
            <a:r>
              <a:rPr lang="vi-VN" sz="1800" b="0" dirty="0"/>
              <a:t>sposobnost kretanja prometnicama kao vozač </a:t>
            </a:r>
            <a:r>
              <a:rPr lang="vi-VN" sz="1800" b="0" dirty="0" smtClean="0"/>
              <a:t>bicikla,</a:t>
            </a:r>
            <a:r>
              <a:rPr lang="hr-HR" sz="1800" b="0" dirty="0" smtClean="0"/>
              <a:t> </a:t>
            </a:r>
            <a:r>
              <a:rPr lang="vi-VN" sz="1800" b="0" dirty="0" smtClean="0"/>
              <a:t>razvijati </a:t>
            </a:r>
            <a:r>
              <a:rPr lang="vi-VN" sz="1800" b="0" dirty="0"/>
              <a:t>sposobnost prepoznavanja različitih </a:t>
            </a:r>
            <a:r>
              <a:rPr lang="vi-VN" sz="1800" b="0" dirty="0" smtClean="0"/>
              <a:t>prometnica,</a:t>
            </a:r>
            <a:r>
              <a:rPr lang="hr-HR" sz="1800" b="0" dirty="0" smtClean="0"/>
              <a:t> </a:t>
            </a:r>
            <a:r>
              <a:rPr lang="vi-VN" sz="1800" b="0" dirty="0" smtClean="0"/>
              <a:t>razvijati </a:t>
            </a:r>
            <a:r>
              <a:rPr lang="vi-VN" sz="1800" b="0" dirty="0"/>
              <a:t>sposobnost logičkog zaključivanja na temelju stečenih znanja o prometu, te primjene znanja</a:t>
            </a:r>
            <a:r>
              <a:rPr lang="vi-VN" sz="1800" b="0" dirty="0" smtClean="0"/>
              <a:t>,</a:t>
            </a:r>
            <a:r>
              <a:rPr lang="hr-HR" sz="1800" b="0" dirty="0" smtClean="0"/>
              <a:t> </a:t>
            </a:r>
            <a:r>
              <a:rPr lang="vi-VN" sz="1800" b="0" dirty="0" smtClean="0"/>
              <a:t> </a:t>
            </a:r>
            <a:r>
              <a:rPr lang="vi-VN" sz="1800" b="0" dirty="0"/>
              <a:t>razvijati spretnost, točnost i brzinu izvođenja </a:t>
            </a:r>
            <a:r>
              <a:rPr lang="vi-VN" sz="1800" b="0" dirty="0" smtClean="0"/>
              <a:t>zadatka</a:t>
            </a:r>
            <a:r>
              <a:rPr lang="hr-HR" sz="1800" b="0" dirty="0" smtClean="0"/>
              <a:t>.</a:t>
            </a:r>
            <a:endParaRPr lang="vi-VN" sz="1800" b="0" dirty="0"/>
          </a:p>
          <a:p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2636912"/>
            <a:ext cx="6336703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85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ODGOJNI: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908720"/>
            <a:ext cx="7948364" cy="3771757"/>
          </a:xfrm>
        </p:spPr>
        <p:txBody>
          <a:bodyPr/>
          <a:lstStyle/>
          <a:p>
            <a:pPr algn="just"/>
            <a:r>
              <a:rPr lang="hr-HR" b="0" dirty="0" smtClean="0"/>
              <a:t>       razumjeti </a:t>
            </a:r>
            <a:r>
              <a:rPr lang="hr-HR" b="0" dirty="0"/>
              <a:t>potrebu poštovanja prometnih </a:t>
            </a:r>
            <a:r>
              <a:rPr lang="hr-HR" b="0" dirty="0" smtClean="0"/>
              <a:t>pravila, njegovati </a:t>
            </a:r>
            <a:r>
              <a:rPr lang="hr-HR" b="0" dirty="0"/>
              <a:t>kulturu ponašanja </a:t>
            </a:r>
            <a:r>
              <a:rPr lang="hr-HR" b="0" dirty="0" smtClean="0"/>
              <a:t>pri korištenju </a:t>
            </a:r>
            <a:r>
              <a:rPr lang="hr-HR" b="0" dirty="0"/>
              <a:t>prometnih </a:t>
            </a:r>
            <a:r>
              <a:rPr lang="hr-HR" b="0" dirty="0" smtClean="0"/>
              <a:t>sredstava,te kulturu </a:t>
            </a:r>
            <a:r>
              <a:rPr lang="hr-HR" b="0" dirty="0"/>
              <a:t>ponašanja u </a:t>
            </a:r>
            <a:r>
              <a:rPr lang="hr-HR" b="0" dirty="0" smtClean="0"/>
              <a:t>prometu, poticati </a:t>
            </a:r>
            <a:r>
              <a:rPr lang="hr-HR" b="0" dirty="0"/>
              <a:t>učenike na zaštitu okoliša i vožnju </a:t>
            </a:r>
            <a:r>
              <a:rPr lang="hr-HR" b="0" dirty="0" smtClean="0"/>
              <a:t>biciklom, razvijati </a:t>
            </a:r>
            <a:r>
              <a:rPr lang="hr-HR" b="0" dirty="0"/>
              <a:t>osjećaj opreza i odgovornosti pri sudjelovanju u </a:t>
            </a:r>
            <a:r>
              <a:rPr lang="hr-HR" b="0" dirty="0" smtClean="0"/>
              <a:t>prometu.</a:t>
            </a:r>
            <a:endParaRPr lang="hr-HR" b="0" dirty="0"/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105472"/>
            <a:ext cx="6912768" cy="449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11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2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04403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69508" cy="6858000"/>
          </a:xfrm>
        </p:spPr>
      </p:pic>
    </p:spTree>
    <p:extLst>
      <p:ext uri="{BB962C8B-B14F-4D97-AF65-F5344CB8AC3E}">
        <p14:creationId xmlns:p14="http://schemas.microsoft.com/office/powerpoint/2010/main" val="623304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3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0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136</TotalTime>
  <Words>199</Words>
  <Application>Microsoft Office PowerPoint</Application>
  <PresentationFormat>On-screen Show (4:3)</PresentationFormat>
  <Paragraphs>20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Angles</vt:lpstr>
      <vt:lpstr>TERENSKA NASTAVA promet</vt:lpstr>
      <vt:lpstr>ZADAĆA NASTAVNOG SATA: utvrditi i uvježbati pravilno ponašanje i vožnju biciklom na     prometnicama</vt:lpstr>
      <vt:lpstr>Zadatci nastave: </vt:lpstr>
      <vt:lpstr>FUNKCIONALNI:</vt:lpstr>
      <vt:lpstr>ODGOJNI: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TERENSKA NASTAVA BICIKL</dc:title>
  <dc:creator>Marijana</dc:creator>
  <cp:lastModifiedBy>Marijana</cp:lastModifiedBy>
  <cp:revision>15</cp:revision>
  <dcterms:created xsi:type="dcterms:W3CDTF">2014-06-10T10:58:37Z</dcterms:created>
  <dcterms:modified xsi:type="dcterms:W3CDTF">2014-06-10T13:42:29Z</dcterms:modified>
</cp:coreProperties>
</file>